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40A69-253F-4656-BBFD-C686B2B18C51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B147D-03B9-49FD-893C-B3A69C5500C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0483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8646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1596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5715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4232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3711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941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9338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94665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486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820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3117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70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640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3957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8073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90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908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066BD45-CFA9-4ACB-9B12-7948F4F073DD}" type="datetimeFigureOut">
              <a:rPr lang="it-IT" smtClean="0"/>
              <a:t>26/03/2023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48784-9D06-4F74-A7D3-A8F7493526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31085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16ACE-657D-D1EC-A350-302AB7B27900}"/>
              </a:ext>
            </a:extLst>
          </p:cNvPr>
          <p:cNvSpPr txBox="1"/>
          <p:nvPr/>
        </p:nvSpPr>
        <p:spPr>
          <a:xfrm>
            <a:off x="5047862" y="2659559"/>
            <a:ext cx="24446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mhw1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8C8449E-ECC5-1E7F-6E33-AFA1754FC25E}"/>
              </a:ext>
            </a:extLst>
          </p:cNvPr>
          <p:cNvSpPr txBox="1"/>
          <p:nvPr/>
        </p:nvSpPr>
        <p:spPr>
          <a:xfrm>
            <a:off x="7492482" y="4973216"/>
            <a:ext cx="40214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Realizzato da: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Alberto Calabrese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Matricola: 1000014688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27/03/2023 </a:t>
            </a:r>
          </a:p>
        </p:txBody>
      </p:sp>
    </p:spTree>
    <p:extLst>
      <p:ext uri="{BB962C8B-B14F-4D97-AF65-F5344CB8AC3E}">
        <p14:creationId xmlns:p14="http://schemas.microsoft.com/office/powerpoint/2010/main" val="420877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9E92F3-0B90-E86F-D2D7-6CEEBCAD8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288" y="331420"/>
            <a:ext cx="4364428" cy="676286"/>
          </a:xfrm>
        </p:spPr>
        <p:txBody>
          <a:bodyPr/>
          <a:lstStyle/>
          <a:p>
            <a:r>
              <a:rPr lang="it-IT" sz="2400" dirty="0">
                <a:solidFill>
                  <a:srgbClr val="FF0000"/>
                </a:solidFill>
              </a:rPr>
              <a:t>Sezione contenuti in html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CEBA2A7-BA3E-4B7E-0CD2-0879AD57D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196" y="1313429"/>
            <a:ext cx="8376630" cy="45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5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3A7866-0E68-3715-F602-C068521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932" y="252796"/>
            <a:ext cx="4280452" cy="713609"/>
          </a:xfrm>
        </p:spPr>
        <p:txBody>
          <a:bodyPr/>
          <a:lstStyle/>
          <a:p>
            <a:r>
              <a:rPr lang="it-IT" sz="2400" dirty="0">
                <a:solidFill>
                  <a:srgbClr val="FF0000"/>
                </a:solidFill>
              </a:rPr>
              <a:t>Sezione contenuti in </a:t>
            </a:r>
            <a:r>
              <a:rPr lang="it-IT" sz="2400" dirty="0" err="1">
                <a:solidFill>
                  <a:srgbClr val="FF0000"/>
                </a:solidFill>
              </a:rPr>
              <a:t>css</a:t>
            </a:r>
            <a:endParaRPr lang="it-IT" sz="2400" dirty="0">
              <a:solidFill>
                <a:srgbClr val="FF0000"/>
              </a:solidFill>
            </a:endParaRP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92DD80-A9E6-10D7-74C3-FC996DA9E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986" y="1163168"/>
            <a:ext cx="8248262" cy="4967044"/>
          </a:xfrm>
        </p:spPr>
      </p:pic>
    </p:spTree>
    <p:extLst>
      <p:ext uri="{BB962C8B-B14F-4D97-AF65-F5344CB8AC3E}">
        <p14:creationId xmlns:p14="http://schemas.microsoft.com/office/powerpoint/2010/main" val="1604466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55E614-5C3B-8B28-CA53-8E6FEA80C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936" y="200792"/>
            <a:ext cx="2321024" cy="638964"/>
          </a:xfrm>
        </p:spPr>
        <p:txBody>
          <a:bodyPr/>
          <a:lstStyle/>
          <a:p>
            <a:r>
              <a:rPr lang="it-IT" sz="2400" dirty="0" err="1">
                <a:solidFill>
                  <a:srgbClr val="FF0000"/>
                </a:solidFill>
              </a:rPr>
              <a:t>Footer</a:t>
            </a:r>
            <a:endParaRPr lang="it-IT" sz="2400" dirty="0">
              <a:solidFill>
                <a:srgbClr val="FF0000"/>
              </a:solidFill>
            </a:endParaRP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8FE7ECA-C07A-67D8-3C33-79D8E69F1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86" y="746342"/>
            <a:ext cx="8947150" cy="2105725"/>
          </a:xfr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6101FE3D-472D-C376-C709-F65E923F9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916" y="4659077"/>
            <a:ext cx="3581710" cy="1722269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87A1B926-E927-7ED9-AC3D-1CDFA9F30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86" y="4178976"/>
            <a:ext cx="3825550" cy="150028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7EB2B50-88DB-BA16-520E-F4178D3EB228}"/>
              </a:ext>
            </a:extLst>
          </p:cNvPr>
          <p:cNvSpPr txBox="1"/>
          <p:nvPr/>
        </p:nvSpPr>
        <p:spPr>
          <a:xfrm>
            <a:off x="1588506" y="3636602"/>
            <a:ext cx="204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Footer</a:t>
            </a:r>
            <a:r>
              <a:rPr lang="it-IT" dirty="0"/>
              <a:t> in html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DB0027C-18C3-C7B2-48C6-1FAEAD4CCA66}"/>
              </a:ext>
            </a:extLst>
          </p:cNvPr>
          <p:cNvSpPr txBox="1"/>
          <p:nvPr/>
        </p:nvSpPr>
        <p:spPr>
          <a:xfrm>
            <a:off x="8275847" y="4178976"/>
            <a:ext cx="2041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Footer</a:t>
            </a:r>
            <a:r>
              <a:rPr lang="it-IT" dirty="0"/>
              <a:t> in </a:t>
            </a:r>
            <a:r>
              <a:rPr lang="it-IT" dirty="0" err="1"/>
              <a:t>css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59177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69E88B-5556-6299-9AB1-F4C513A7C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7059" y="290119"/>
            <a:ext cx="2050436" cy="638964"/>
          </a:xfrm>
        </p:spPr>
        <p:txBody>
          <a:bodyPr/>
          <a:lstStyle/>
          <a:p>
            <a:r>
              <a:rPr lang="it-IT" sz="2400" dirty="0">
                <a:solidFill>
                  <a:srgbClr val="FF0000"/>
                </a:solidFill>
              </a:rPr>
              <a:t>Back to top</a:t>
            </a:r>
          </a:p>
        </p:txBody>
      </p:sp>
      <p:pic>
        <p:nvPicPr>
          <p:cNvPr id="5" name="Segnaposto contenuto 4" descr="Immagine che contiene calendario&#10;&#10;Descrizione generata automaticamente">
            <a:extLst>
              <a:ext uri="{FF2B5EF4-FFF2-40B4-BE49-F238E27FC236}">
                <a16:creationId xmlns:a16="http://schemas.microsoft.com/office/drawing/2014/main" id="{0F7A1643-7ABF-33F6-8F37-52D9CCAE4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80" y="839658"/>
            <a:ext cx="4861688" cy="225810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0BDFCEC-3C0F-38DC-314F-E8B590379124}"/>
              </a:ext>
            </a:extLst>
          </p:cNvPr>
          <p:cNvSpPr txBox="1"/>
          <p:nvPr/>
        </p:nvSpPr>
        <p:spPr>
          <a:xfrm>
            <a:off x="5840963" y="929083"/>
            <a:ext cx="455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Tasto «torna su» per risalire la pagina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81201F3-BDFA-E984-ECC4-4D4DC43AA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28" y="5928917"/>
            <a:ext cx="9396274" cy="35055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44E831E2-BEFA-81B9-46A3-B9DBF6A2A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429" y="2682047"/>
            <a:ext cx="3749365" cy="259102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F891349-FE5E-4747-C1F8-0A65A1F3515C}"/>
              </a:ext>
            </a:extLst>
          </p:cNvPr>
          <p:cNvSpPr txBox="1"/>
          <p:nvPr/>
        </p:nvSpPr>
        <p:spPr>
          <a:xfrm>
            <a:off x="8108302" y="2188121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Back to top in </a:t>
            </a:r>
            <a:r>
              <a:rPr lang="it-IT" dirty="0" err="1"/>
              <a:t>css</a:t>
            </a: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5D6096-194A-6652-E11F-7B0E52DCDE1B}"/>
              </a:ext>
            </a:extLst>
          </p:cNvPr>
          <p:cNvSpPr txBox="1"/>
          <p:nvPr/>
        </p:nvSpPr>
        <p:spPr>
          <a:xfrm>
            <a:off x="1262743" y="5416329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Back to top in html</a:t>
            </a:r>
          </a:p>
        </p:txBody>
      </p:sp>
    </p:spTree>
    <p:extLst>
      <p:ext uri="{BB962C8B-B14F-4D97-AF65-F5344CB8AC3E}">
        <p14:creationId xmlns:p14="http://schemas.microsoft.com/office/powerpoint/2010/main" val="593541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FB10AF32-06B0-1603-0BE5-438D5CCB93C8}"/>
              </a:ext>
            </a:extLst>
          </p:cNvPr>
          <p:cNvSpPr txBox="1"/>
          <p:nvPr/>
        </p:nvSpPr>
        <p:spPr>
          <a:xfrm>
            <a:off x="3498981" y="513184"/>
            <a:ext cx="3872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FF0000"/>
                </a:solidFill>
              </a:rPr>
              <a:t>Descrizione del progetto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D16BA67-6DC2-89C1-DAD3-29520B04EFF2}"/>
              </a:ext>
            </a:extLst>
          </p:cNvPr>
          <p:cNvSpPr txBox="1"/>
          <p:nvPr/>
        </p:nvSpPr>
        <p:spPr>
          <a:xfrm>
            <a:off x="326571" y="1371600"/>
            <a:ext cx="116259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Sviluppo di una pagina web, utilizzando HTML per descrive la struttura della pagina e CSS per l’aspetto.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La pagina è composta da un menù di navigazione orizzontale ed un </a:t>
            </a:r>
            <a:r>
              <a:rPr lang="it-IT" sz="2400" dirty="0" err="1"/>
              <a:t>header</a:t>
            </a:r>
            <a:r>
              <a:rPr lang="it-IT" sz="2400" dirty="0"/>
              <a:t> che comprende il titolo della pagina ed un’immagine di sfondo.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A seguire vi è una sezione (esterna) che si estende per tutto il contenuto della pagine fino al </a:t>
            </a:r>
            <a:r>
              <a:rPr lang="it-IT" sz="2400" dirty="0" err="1"/>
              <a:t>footer</a:t>
            </a:r>
            <a:r>
              <a:rPr lang="it-IT" sz="2400" dirty="0"/>
              <a:t>. </a:t>
            </a:r>
          </a:p>
          <a:p>
            <a:r>
              <a:rPr lang="it-IT" sz="2400" dirty="0"/>
              <a:t>All’interno della sezione sono presenti l’immagine di profilo e altri 5 blocchi (sezione 1 e sezione 2) che contengono il contenuto della pagina. </a:t>
            </a:r>
          </a:p>
        </p:txBody>
      </p:sp>
    </p:spTree>
    <p:extLst>
      <p:ext uri="{BB962C8B-B14F-4D97-AF65-F5344CB8AC3E}">
        <p14:creationId xmlns:p14="http://schemas.microsoft.com/office/powerpoint/2010/main" val="2366701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ACBDE1-0F2C-DE28-234E-78264BB72B77}"/>
              </a:ext>
            </a:extLst>
          </p:cNvPr>
          <p:cNvSpPr txBox="1"/>
          <p:nvPr/>
        </p:nvSpPr>
        <p:spPr>
          <a:xfrm>
            <a:off x="2957804" y="322340"/>
            <a:ext cx="4926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FF0000"/>
                </a:solidFill>
              </a:rPr>
              <a:t>Layout complessivo HTML + CSS</a:t>
            </a:r>
          </a:p>
        </p:txBody>
      </p:sp>
      <p:pic>
        <p:nvPicPr>
          <p:cNvPr id="7" name="Immagine 6" descr="Immagine che contiene Sito Web">
            <a:extLst>
              <a:ext uri="{FF2B5EF4-FFF2-40B4-BE49-F238E27FC236}">
                <a16:creationId xmlns:a16="http://schemas.microsoft.com/office/drawing/2014/main" id="{A414938A-41D8-E77B-C61E-2F8BCA1A1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09" y="784005"/>
            <a:ext cx="6204858" cy="2817612"/>
          </a:xfrm>
          <a:prstGeom prst="rect">
            <a:avLst/>
          </a:prstGeom>
        </p:spPr>
      </p:pic>
      <p:pic>
        <p:nvPicPr>
          <p:cNvPr id="9" name="Immagine 8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71A54726-5D09-FB0A-39AB-10040B742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09" y="3699242"/>
            <a:ext cx="6204857" cy="303746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083A90B-5953-D1AA-CAD3-06E864A358BD}"/>
              </a:ext>
            </a:extLst>
          </p:cNvPr>
          <p:cNvSpPr txBox="1"/>
          <p:nvPr/>
        </p:nvSpPr>
        <p:spPr>
          <a:xfrm>
            <a:off x="8630816" y="3085113"/>
            <a:ext cx="30791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è la visione della pagina. Dalla foto è riportato solo la </a:t>
            </a:r>
            <a:r>
              <a:rPr lang="it-IT" dirty="0" err="1"/>
              <a:t>nav</a:t>
            </a:r>
            <a:r>
              <a:rPr lang="it-IT" dirty="0"/>
              <a:t>, l’</a:t>
            </a:r>
            <a:r>
              <a:rPr lang="it-IT" dirty="0" err="1"/>
              <a:t>header</a:t>
            </a:r>
            <a:r>
              <a:rPr lang="it-IT" dirty="0"/>
              <a:t> ,una sola sezione ed il </a:t>
            </a:r>
            <a:r>
              <a:rPr lang="it-IT" dirty="0" err="1"/>
              <a:t>footer</a:t>
            </a:r>
            <a:r>
              <a:rPr lang="it-IT" dirty="0"/>
              <a:t>. </a:t>
            </a:r>
          </a:p>
        </p:txBody>
      </p:sp>
      <p:cxnSp>
        <p:nvCxnSpPr>
          <p:cNvPr id="16" name="Connettore curvo 15">
            <a:extLst>
              <a:ext uri="{FF2B5EF4-FFF2-40B4-BE49-F238E27FC236}">
                <a16:creationId xmlns:a16="http://schemas.microsoft.com/office/drawing/2014/main" id="{2001C1D4-AD8F-8B54-4CDF-EE701144B960}"/>
              </a:ext>
            </a:extLst>
          </p:cNvPr>
          <p:cNvCxnSpPr>
            <a:cxnSpLocks/>
          </p:cNvCxnSpPr>
          <p:nvPr/>
        </p:nvCxnSpPr>
        <p:spPr>
          <a:xfrm rot="16200000" flipV="1">
            <a:off x="8828426" y="1640535"/>
            <a:ext cx="957733" cy="1726149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937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F482C4A1-B809-4163-3C3E-511A56327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220" y="8488"/>
            <a:ext cx="8836090" cy="2564610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FCE3DE8E-A54E-FD34-3B2A-D24BB4464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88" y="2521745"/>
            <a:ext cx="8836090" cy="4191363"/>
          </a:xfrm>
          <a:prstGeom prst="rect">
            <a:avLst/>
          </a:prstGeom>
        </p:spPr>
      </p:pic>
      <p:sp>
        <p:nvSpPr>
          <p:cNvPr id="8" name="Parentesi graffa aperta 7">
            <a:extLst>
              <a:ext uri="{FF2B5EF4-FFF2-40B4-BE49-F238E27FC236}">
                <a16:creationId xmlns:a16="http://schemas.microsoft.com/office/drawing/2014/main" id="{07C2AE66-C2FA-F924-65BE-08B23B987BA7}"/>
              </a:ext>
            </a:extLst>
          </p:cNvPr>
          <p:cNvSpPr/>
          <p:nvPr/>
        </p:nvSpPr>
        <p:spPr>
          <a:xfrm>
            <a:off x="933061" y="279918"/>
            <a:ext cx="597159" cy="16888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953E287-823E-853A-3B2A-BBEA5F5F507F}"/>
              </a:ext>
            </a:extLst>
          </p:cNvPr>
          <p:cNvSpPr txBox="1"/>
          <p:nvPr/>
        </p:nvSpPr>
        <p:spPr>
          <a:xfrm>
            <a:off x="1" y="939672"/>
            <a:ext cx="872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500px</a:t>
            </a:r>
          </a:p>
        </p:txBody>
      </p:sp>
      <p:sp>
        <p:nvSpPr>
          <p:cNvPr id="10" name="Parentesi graffa aperta 9">
            <a:extLst>
              <a:ext uri="{FF2B5EF4-FFF2-40B4-BE49-F238E27FC236}">
                <a16:creationId xmlns:a16="http://schemas.microsoft.com/office/drawing/2014/main" id="{DD279DF3-F938-A22D-0D60-B33D64994FCB}"/>
              </a:ext>
            </a:extLst>
          </p:cNvPr>
          <p:cNvSpPr/>
          <p:nvPr/>
        </p:nvSpPr>
        <p:spPr>
          <a:xfrm rot="5400000">
            <a:off x="5726664" y="-1138723"/>
            <a:ext cx="438539" cy="381155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74525F3-2388-6AE5-2D4F-463B277477CF}"/>
              </a:ext>
            </a:extLst>
          </p:cNvPr>
          <p:cNvSpPr txBox="1"/>
          <p:nvPr/>
        </p:nvSpPr>
        <p:spPr>
          <a:xfrm>
            <a:off x="5682342" y="279918"/>
            <a:ext cx="1772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780px</a:t>
            </a:r>
          </a:p>
        </p:txBody>
      </p:sp>
      <p:sp>
        <p:nvSpPr>
          <p:cNvPr id="12" name="Parentesi graffa chiusa 11">
            <a:extLst>
              <a:ext uri="{FF2B5EF4-FFF2-40B4-BE49-F238E27FC236}">
                <a16:creationId xmlns:a16="http://schemas.microsoft.com/office/drawing/2014/main" id="{0EC718D7-1B13-C513-4D70-6507418B17FC}"/>
              </a:ext>
            </a:extLst>
          </p:cNvPr>
          <p:cNvSpPr/>
          <p:nvPr/>
        </p:nvSpPr>
        <p:spPr>
          <a:xfrm>
            <a:off x="6568749" y="1702904"/>
            <a:ext cx="597159" cy="438539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3932CB5-C93F-B777-769F-128C1ED03F61}"/>
              </a:ext>
            </a:extLst>
          </p:cNvPr>
          <p:cNvSpPr txBox="1"/>
          <p:nvPr/>
        </p:nvSpPr>
        <p:spPr>
          <a:xfrm>
            <a:off x="7165908" y="1922173"/>
            <a:ext cx="970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100px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9253CB3F-FFA9-A786-755D-DAD16D11142F}"/>
              </a:ext>
            </a:extLst>
          </p:cNvPr>
          <p:cNvSpPr/>
          <p:nvPr/>
        </p:nvSpPr>
        <p:spPr>
          <a:xfrm>
            <a:off x="3321698" y="2430596"/>
            <a:ext cx="4907902" cy="20312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ECC2580-5F5B-8931-2D4F-B6DB4EC99AD7}"/>
              </a:ext>
            </a:extLst>
          </p:cNvPr>
          <p:cNvSpPr txBox="1"/>
          <p:nvPr/>
        </p:nvSpPr>
        <p:spPr>
          <a:xfrm>
            <a:off x="4819259" y="2371683"/>
            <a:ext cx="4693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66,67% della pagina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ECAFAD23-13B7-A8CF-19B7-6695E1762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830" y="2365706"/>
            <a:ext cx="713294" cy="369332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FC90DEC-813F-501A-7B66-D60702A950EE}"/>
              </a:ext>
            </a:extLst>
          </p:cNvPr>
          <p:cNvSpPr txBox="1"/>
          <p:nvPr/>
        </p:nvSpPr>
        <p:spPr>
          <a:xfrm>
            <a:off x="8966712" y="2388432"/>
            <a:ext cx="765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60px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C7B2EF9-B095-EBCD-18AB-87D85F06BE58}"/>
              </a:ext>
            </a:extLst>
          </p:cNvPr>
          <p:cNvSpPr/>
          <p:nvPr/>
        </p:nvSpPr>
        <p:spPr>
          <a:xfrm>
            <a:off x="3321697" y="2779262"/>
            <a:ext cx="5113175" cy="1391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B3ED9B8B-1506-2790-BA80-77AD807F9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4873" y="2803338"/>
            <a:ext cx="713294" cy="185944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FCC1A65-B054-B5D5-30AA-3251D513ABA0}"/>
              </a:ext>
            </a:extLst>
          </p:cNvPr>
          <p:cNvSpPr txBox="1"/>
          <p:nvPr/>
        </p:nvSpPr>
        <p:spPr>
          <a:xfrm>
            <a:off x="9601200" y="3077291"/>
            <a:ext cx="76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20px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DB2D57B6-A40E-202B-AC51-D3DFEBA058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1595" y="4737668"/>
            <a:ext cx="5133277" cy="85846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5E7D9E8-409C-3D74-D2E3-C36E4FE072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1596" y="4582782"/>
            <a:ext cx="5133277" cy="105790"/>
          </a:xfrm>
          <a:prstGeom prst="rect">
            <a:avLst/>
          </a:prstGeom>
        </p:spPr>
      </p:pic>
      <p:cxnSp>
        <p:nvCxnSpPr>
          <p:cNvPr id="32" name="Connettore curvo 31">
            <a:extLst>
              <a:ext uri="{FF2B5EF4-FFF2-40B4-BE49-F238E27FC236}">
                <a16:creationId xmlns:a16="http://schemas.microsoft.com/office/drawing/2014/main" id="{3B95337E-6C27-DD45-0C5C-C9DE8DCC2CAE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8528180" y="3446623"/>
            <a:ext cx="1455575" cy="1189054"/>
          </a:xfrm>
          <a:prstGeom prst="curvedConnector2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5" name="Immagine 34">
            <a:extLst>
              <a:ext uri="{FF2B5EF4-FFF2-40B4-BE49-F238E27FC236}">
                <a16:creationId xmlns:a16="http://schemas.microsoft.com/office/drawing/2014/main" id="{8030BEDC-7FA7-9CA2-D071-80D0A2F1B0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6888" y="3488810"/>
            <a:ext cx="1646063" cy="1377815"/>
          </a:xfrm>
          <a:prstGeom prst="rect">
            <a:avLst/>
          </a:prstGeom>
        </p:spPr>
      </p:pic>
      <p:cxnSp>
        <p:nvCxnSpPr>
          <p:cNvPr id="37" name="Connettore curvo 36">
            <a:extLst>
              <a:ext uri="{FF2B5EF4-FFF2-40B4-BE49-F238E27FC236}">
                <a16:creationId xmlns:a16="http://schemas.microsoft.com/office/drawing/2014/main" id="{72863F97-46B5-4D54-213C-DEC6B53BF848}"/>
              </a:ext>
            </a:extLst>
          </p:cNvPr>
          <p:cNvCxnSpPr>
            <a:endCxn id="22" idx="0"/>
          </p:cNvCxnSpPr>
          <p:nvPr/>
        </p:nvCxnSpPr>
        <p:spPr>
          <a:xfrm>
            <a:off x="9255967" y="2877540"/>
            <a:ext cx="727788" cy="199751"/>
          </a:xfrm>
          <a:prstGeom prst="curvedConnector2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Rettangolo 37">
            <a:extLst>
              <a:ext uri="{FF2B5EF4-FFF2-40B4-BE49-F238E27FC236}">
                <a16:creationId xmlns:a16="http://schemas.microsoft.com/office/drawing/2014/main" id="{2245E905-3001-32BB-1EA2-1B15822615EB}"/>
              </a:ext>
            </a:extLst>
          </p:cNvPr>
          <p:cNvSpPr/>
          <p:nvPr/>
        </p:nvSpPr>
        <p:spPr>
          <a:xfrm>
            <a:off x="2980638" y="2692631"/>
            <a:ext cx="306468" cy="346370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8EEF9B2F-099F-A048-5524-7BD12F2FC82C}"/>
              </a:ext>
            </a:extLst>
          </p:cNvPr>
          <p:cNvSpPr/>
          <p:nvPr/>
        </p:nvSpPr>
        <p:spPr>
          <a:xfrm>
            <a:off x="3273900" y="6272410"/>
            <a:ext cx="5952931" cy="3880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A70DAD8C-870D-EE87-9EB3-A8517FC6C67B}"/>
              </a:ext>
            </a:extLst>
          </p:cNvPr>
          <p:cNvSpPr txBox="1"/>
          <p:nvPr/>
        </p:nvSpPr>
        <p:spPr>
          <a:xfrm>
            <a:off x="2410385" y="1995561"/>
            <a:ext cx="772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40px</a:t>
            </a:r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DDD0CC38-1398-04FC-A199-212866AE0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833996" y="2211660"/>
            <a:ext cx="598707" cy="306467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2DBC71E7-AC42-A4B6-8C2C-E88B82FBE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529962" y="6156334"/>
            <a:ext cx="713294" cy="554784"/>
          </a:xfrm>
          <a:prstGeom prst="rect">
            <a:avLst/>
          </a:prstGeom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6C48E682-197D-A41B-854C-617238707786}"/>
              </a:ext>
            </a:extLst>
          </p:cNvPr>
          <p:cNvSpPr txBox="1"/>
          <p:nvPr/>
        </p:nvSpPr>
        <p:spPr>
          <a:xfrm>
            <a:off x="1712798" y="6158115"/>
            <a:ext cx="84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120px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B62D271C-2D6E-264B-9A92-E653FE3B83A6}"/>
              </a:ext>
            </a:extLst>
          </p:cNvPr>
          <p:cNvSpPr txBox="1"/>
          <p:nvPr/>
        </p:nvSpPr>
        <p:spPr>
          <a:xfrm>
            <a:off x="10551880" y="1819469"/>
            <a:ext cx="155704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dirty="0"/>
              <a:t>Dimensioni</a:t>
            </a:r>
          </a:p>
          <a:p>
            <a:r>
              <a:rPr lang="it-IT" dirty="0"/>
              <a:t>Evidenziate</a:t>
            </a:r>
          </a:p>
          <a:p>
            <a:r>
              <a:rPr lang="it-IT" dirty="0"/>
              <a:t>In pixel</a:t>
            </a:r>
          </a:p>
        </p:txBody>
      </p:sp>
    </p:spTree>
    <p:extLst>
      <p:ext uri="{BB962C8B-B14F-4D97-AF65-F5344CB8AC3E}">
        <p14:creationId xmlns:p14="http://schemas.microsoft.com/office/powerpoint/2010/main" val="40127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E0D541C-78B3-6527-B801-0A11FDE91CA7}"/>
              </a:ext>
            </a:extLst>
          </p:cNvPr>
          <p:cNvSpPr txBox="1"/>
          <p:nvPr/>
        </p:nvSpPr>
        <p:spPr>
          <a:xfrm>
            <a:off x="5141168" y="182147"/>
            <a:ext cx="1514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</a:rPr>
              <a:t>Header</a:t>
            </a:r>
            <a:r>
              <a:rPr lang="it-IT" sz="2400" dirty="0"/>
              <a:t> </a:t>
            </a:r>
          </a:p>
        </p:txBody>
      </p:sp>
      <p:pic>
        <p:nvPicPr>
          <p:cNvPr id="3" name="Immagine 2" descr="Immagine che contiene Sito Web">
            <a:extLst>
              <a:ext uri="{FF2B5EF4-FFF2-40B4-BE49-F238E27FC236}">
                <a16:creationId xmlns:a16="http://schemas.microsoft.com/office/drawing/2014/main" id="{8E340515-314C-5C13-6300-CFFE6BE05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11" y="1254765"/>
            <a:ext cx="11010122" cy="51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48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323D23-F79D-37BE-FB5C-D10BF702BDFC}"/>
              </a:ext>
            </a:extLst>
          </p:cNvPr>
          <p:cNvSpPr txBox="1"/>
          <p:nvPr/>
        </p:nvSpPr>
        <p:spPr>
          <a:xfrm>
            <a:off x="4572000" y="317241"/>
            <a:ext cx="2827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rgbClr val="FF0000"/>
                </a:solidFill>
              </a:rPr>
              <a:t>Header</a:t>
            </a:r>
            <a:r>
              <a:rPr lang="it-IT" sz="2400" dirty="0">
                <a:solidFill>
                  <a:srgbClr val="FF0000"/>
                </a:solidFill>
              </a:rPr>
              <a:t> in html </a:t>
            </a:r>
            <a:r>
              <a:rPr lang="it-IT" dirty="0"/>
              <a:t> </a:t>
            </a: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6185971-2B7E-6211-C5AC-A67B0ED6C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14" y="1459059"/>
            <a:ext cx="10760372" cy="39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95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C77362-C434-550D-B077-9DB331BB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810" y="228783"/>
            <a:ext cx="2656926" cy="676286"/>
          </a:xfrm>
        </p:spPr>
        <p:txBody>
          <a:bodyPr/>
          <a:lstStyle/>
          <a:p>
            <a:r>
              <a:rPr lang="it-IT" sz="2400" dirty="0" err="1">
                <a:solidFill>
                  <a:srgbClr val="FF0000"/>
                </a:solidFill>
              </a:rPr>
              <a:t>Header</a:t>
            </a:r>
            <a:r>
              <a:rPr lang="it-IT" sz="2400" dirty="0">
                <a:solidFill>
                  <a:srgbClr val="FF0000"/>
                </a:solidFill>
              </a:rPr>
              <a:t> in </a:t>
            </a:r>
            <a:r>
              <a:rPr lang="it-IT" sz="2400" dirty="0" err="1">
                <a:solidFill>
                  <a:srgbClr val="FF0000"/>
                </a:solidFill>
              </a:rPr>
              <a:t>css</a:t>
            </a:r>
            <a:endParaRPr lang="it-IT" sz="2400" dirty="0">
              <a:solidFill>
                <a:srgbClr val="FF0000"/>
              </a:solidFill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8E31137-A1B6-414F-7770-51575104C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1836"/>
            <a:ext cx="6435369" cy="4934442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42A0561-EEB1-2C5C-7B0C-1036A3107A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357" y="1335730"/>
            <a:ext cx="5237227" cy="44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04EADDE-1BB6-9352-59F6-69D489B2E0AC}"/>
              </a:ext>
            </a:extLst>
          </p:cNvPr>
          <p:cNvSpPr txBox="1"/>
          <p:nvPr/>
        </p:nvSpPr>
        <p:spPr>
          <a:xfrm>
            <a:off x="3778898" y="223934"/>
            <a:ext cx="3909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FF0000"/>
                </a:solidFill>
              </a:rPr>
              <a:t>Menù di navigazione </a:t>
            </a:r>
          </a:p>
        </p:txBody>
      </p:sp>
      <p:pic>
        <p:nvPicPr>
          <p:cNvPr id="6" name="Immagine 5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2879E8C5-5E74-839A-8A1E-2C9627529E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16" y="821095"/>
            <a:ext cx="6997960" cy="3097763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E621ED0-A851-AC84-3D9A-D684A4FFBC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59" y="4881314"/>
            <a:ext cx="3619814" cy="1752752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4126EF20-9D45-AA33-57FD-CD22731F57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709" y="2555881"/>
            <a:ext cx="4092295" cy="384843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7E0BE6E-1C33-E311-A75B-CB315BB9EFA5}"/>
              </a:ext>
            </a:extLst>
          </p:cNvPr>
          <p:cNvSpPr txBox="1"/>
          <p:nvPr/>
        </p:nvSpPr>
        <p:spPr>
          <a:xfrm>
            <a:off x="8571354" y="2000644"/>
            <a:ext cx="348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 menù di navigazione in </a:t>
            </a:r>
            <a:r>
              <a:rPr lang="it-IT" dirty="0" err="1"/>
              <a:t>css</a:t>
            </a: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F495958-23EE-0F17-A292-DDADB1D14868}"/>
              </a:ext>
            </a:extLst>
          </p:cNvPr>
          <p:cNvSpPr txBox="1"/>
          <p:nvPr/>
        </p:nvSpPr>
        <p:spPr>
          <a:xfrm>
            <a:off x="1184523" y="4295431"/>
            <a:ext cx="348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 menù di navigazione in html </a:t>
            </a:r>
          </a:p>
        </p:txBody>
      </p:sp>
    </p:spTree>
    <p:extLst>
      <p:ext uri="{BB962C8B-B14F-4D97-AF65-F5344CB8AC3E}">
        <p14:creationId xmlns:p14="http://schemas.microsoft.com/office/powerpoint/2010/main" val="3350789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D63A5C4-3349-DAD4-DD7A-C34CAB1B8217}"/>
              </a:ext>
            </a:extLst>
          </p:cNvPr>
          <p:cNvSpPr txBox="1"/>
          <p:nvPr/>
        </p:nvSpPr>
        <p:spPr>
          <a:xfrm>
            <a:off x="4310743" y="242596"/>
            <a:ext cx="337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FF0000"/>
                </a:solidFill>
              </a:rPr>
              <a:t>Sezione contenuti</a:t>
            </a:r>
          </a:p>
        </p:txBody>
      </p:sp>
      <p:pic>
        <p:nvPicPr>
          <p:cNvPr id="6" name="Immagine 5" descr="Immagine che contiene testo, schermo&#10;&#10;Descrizione generata automaticamente">
            <a:extLst>
              <a:ext uri="{FF2B5EF4-FFF2-40B4-BE49-F238E27FC236}">
                <a16:creationId xmlns:a16="http://schemas.microsoft.com/office/drawing/2014/main" id="{1BCC2563-1DC7-D333-CD0E-918DD76204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58" y="979715"/>
            <a:ext cx="9304520" cy="524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245</TotalTime>
  <Words>209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Header in css</vt:lpstr>
      <vt:lpstr>Presentazione standard di PowerPoint</vt:lpstr>
      <vt:lpstr>Presentazione standard di PowerPoint</vt:lpstr>
      <vt:lpstr>Sezione contenuti in html</vt:lpstr>
      <vt:lpstr>Sezione contenuti in css</vt:lpstr>
      <vt:lpstr>Footer</vt:lpstr>
      <vt:lpstr>Back to top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ALBERTO CALABRESE</dc:creator>
  <cp:lastModifiedBy>ALBERTO CALABRESE</cp:lastModifiedBy>
  <cp:revision>3</cp:revision>
  <dcterms:created xsi:type="dcterms:W3CDTF">2023-03-24T17:54:54Z</dcterms:created>
  <dcterms:modified xsi:type="dcterms:W3CDTF">2023-03-26T11:37:41Z</dcterms:modified>
</cp:coreProperties>
</file>

<file path=docProps/thumbnail.jpeg>
</file>